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lvl1pPr>
      <a:defRPr sz="2400">
        <a:latin typeface="Verdana"/>
        <a:ea typeface="Verdana"/>
        <a:cs typeface="Verdana"/>
        <a:sym typeface="Verdana"/>
      </a:defRPr>
    </a:lvl1pPr>
    <a:lvl2pPr indent="457200">
      <a:defRPr sz="2400">
        <a:latin typeface="Verdana"/>
        <a:ea typeface="Verdana"/>
        <a:cs typeface="Verdana"/>
        <a:sym typeface="Verdana"/>
      </a:defRPr>
    </a:lvl2pPr>
    <a:lvl3pPr indent="914400">
      <a:defRPr sz="2400">
        <a:latin typeface="Verdana"/>
        <a:ea typeface="Verdana"/>
        <a:cs typeface="Verdana"/>
        <a:sym typeface="Verdana"/>
      </a:defRPr>
    </a:lvl3pPr>
    <a:lvl4pPr indent="1371600">
      <a:defRPr sz="2400">
        <a:latin typeface="Verdana"/>
        <a:ea typeface="Verdana"/>
        <a:cs typeface="Verdana"/>
        <a:sym typeface="Verdana"/>
      </a:defRPr>
    </a:lvl4pPr>
    <a:lvl5pPr indent="1828800">
      <a:defRPr sz="2400">
        <a:latin typeface="Verdana"/>
        <a:ea typeface="Verdana"/>
        <a:cs typeface="Verdana"/>
        <a:sym typeface="Verdana"/>
      </a:defRPr>
    </a:lvl5pPr>
    <a:lvl6pPr>
      <a:defRPr sz="2400">
        <a:latin typeface="Verdana"/>
        <a:ea typeface="Verdana"/>
        <a:cs typeface="Verdana"/>
        <a:sym typeface="Verdana"/>
      </a:defRPr>
    </a:lvl6pPr>
    <a:lvl7pPr>
      <a:defRPr sz="2400">
        <a:latin typeface="Verdana"/>
        <a:ea typeface="Verdana"/>
        <a:cs typeface="Verdana"/>
        <a:sym typeface="Verdana"/>
      </a:defRPr>
    </a:lvl7pPr>
    <a:lvl8pPr>
      <a:defRPr sz="2400">
        <a:latin typeface="Verdana"/>
        <a:ea typeface="Verdana"/>
        <a:cs typeface="Verdana"/>
        <a:sym typeface="Verdana"/>
      </a:defRPr>
    </a:lvl8pPr>
    <a:lvl9pPr>
      <a:defRPr sz="2400">
        <a:latin typeface="Verdana"/>
        <a:ea typeface="Verdana"/>
        <a:cs typeface="Verdana"/>
        <a:sym typeface="Verdan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lastRow>
    <a:fir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DA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Col>
    <a:la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lastRow>
    <a:fir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13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6" name="Shape 1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08580730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anhomegoesmiami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418" y="427562"/>
            <a:ext cx="1329382" cy="68937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EE8018"/>
                </a:solidFill>
              </a:rPr>
              <a:t>Click to edit Master title style</a:t>
            </a: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Fifth level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62800" y="209550"/>
            <a:ext cx="1500188" cy="1123950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Shape 13"/>
          <p:cNvSpPr/>
          <p:nvPr/>
        </p:nvSpPr>
        <p:spPr>
          <a:xfrm>
            <a:off x="-1588" y="-1"/>
            <a:ext cx="9145588" cy="514350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 defTabSz="457200">
              <a:defRPr sz="2100"/>
            </a:pPr>
            <a:endParaRPr/>
          </a:p>
        </p:txBody>
      </p:sp>
      <p:pic>
        <p:nvPicPr>
          <p:cNvPr id="8" name="Picture 7" descr="branhomegoesmiami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005" y="1955548"/>
            <a:ext cx="2357175" cy="122235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381000" y="4629149"/>
            <a:ext cx="8305800" cy="28575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 defTabSz="457200">
              <a:defRPr sz="1800"/>
            </a:pPr>
            <a:endParaRPr/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685800" y="342900"/>
            <a:ext cx="6019800" cy="1085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EE8018"/>
                </a:solidFill>
              </a:rPr>
              <a:t>Click to edit Master title style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685800" y="1428750"/>
            <a:ext cx="7772400" cy="37147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Fifth level</a:t>
            </a:r>
          </a:p>
        </p:txBody>
      </p:sp>
      <p:pic>
        <p:nvPicPr>
          <p:cNvPr id="8" name="Picture 7" descr="branhomegoesmiami_logo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418" y="427562"/>
            <a:ext cx="1329382" cy="6893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xmlns:p14="http://schemas.microsoft.com/office/powerpoint/2010/main" spd="med"/>
  <p:txStyles>
    <p:titleStyle>
      <a:lvl1pPr>
        <a:defRPr sz="2100">
          <a:solidFill>
            <a:srgbClr val="EE8018"/>
          </a:solidFill>
          <a:latin typeface="Verdana"/>
          <a:ea typeface="Verdana"/>
          <a:cs typeface="Verdana"/>
          <a:sym typeface="Verdana"/>
        </a:defRPr>
      </a:lvl1pPr>
      <a:lvl2pPr>
        <a:defRPr sz="2100">
          <a:solidFill>
            <a:srgbClr val="EE8018"/>
          </a:solidFill>
          <a:latin typeface="Verdana"/>
          <a:ea typeface="Verdana"/>
          <a:cs typeface="Verdana"/>
          <a:sym typeface="Verdana"/>
        </a:defRPr>
      </a:lvl2pPr>
      <a:lvl3pPr>
        <a:defRPr sz="2100">
          <a:solidFill>
            <a:srgbClr val="EE8018"/>
          </a:solidFill>
          <a:latin typeface="Verdana"/>
          <a:ea typeface="Verdana"/>
          <a:cs typeface="Verdana"/>
          <a:sym typeface="Verdana"/>
        </a:defRPr>
      </a:lvl3pPr>
      <a:lvl4pPr>
        <a:defRPr sz="2100">
          <a:solidFill>
            <a:srgbClr val="EE8018"/>
          </a:solidFill>
          <a:latin typeface="Verdana"/>
          <a:ea typeface="Verdana"/>
          <a:cs typeface="Verdana"/>
          <a:sym typeface="Verdana"/>
        </a:defRPr>
      </a:lvl4pPr>
      <a:lvl5pPr>
        <a:defRPr sz="2100">
          <a:solidFill>
            <a:srgbClr val="EE8018"/>
          </a:solidFill>
          <a:latin typeface="Verdana"/>
          <a:ea typeface="Verdana"/>
          <a:cs typeface="Verdana"/>
          <a:sym typeface="Verdana"/>
        </a:defRPr>
      </a:lvl5pPr>
      <a:lvl6pPr indent="457200">
        <a:defRPr sz="2100">
          <a:solidFill>
            <a:srgbClr val="EE8018"/>
          </a:solidFill>
          <a:latin typeface="Verdana"/>
          <a:ea typeface="Verdana"/>
          <a:cs typeface="Verdana"/>
          <a:sym typeface="Verdana"/>
        </a:defRPr>
      </a:lvl6pPr>
      <a:lvl7pPr indent="914400">
        <a:defRPr sz="2100">
          <a:solidFill>
            <a:srgbClr val="EE8018"/>
          </a:solidFill>
          <a:latin typeface="Verdana"/>
          <a:ea typeface="Verdana"/>
          <a:cs typeface="Verdana"/>
          <a:sym typeface="Verdana"/>
        </a:defRPr>
      </a:lvl7pPr>
      <a:lvl8pPr indent="1371600">
        <a:defRPr sz="2100">
          <a:solidFill>
            <a:srgbClr val="EE8018"/>
          </a:solidFill>
          <a:latin typeface="Verdana"/>
          <a:ea typeface="Verdana"/>
          <a:cs typeface="Verdana"/>
          <a:sym typeface="Verdana"/>
        </a:defRPr>
      </a:lvl8pPr>
      <a:lvl9pPr indent="1828800">
        <a:defRPr sz="2100">
          <a:solidFill>
            <a:srgbClr val="EE8018"/>
          </a:solidFill>
          <a:latin typeface="Verdana"/>
          <a:ea typeface="Verdana"/>
          <a:cs typeface="Verdana"/>
          <a:sym typeface="Verdana"/>
        </a:defRPr>
      </a:lvl9pPr>
    </p:titleStyle>
    <p:bodyStyle>
      <a:lvl1pPr marL="342900" indent="-342900">
        <a:spcBef>
          <a:spcPts val="300"/>
        </a:spcBef>
        <a:buSzPct val="100000"/>
        <a:buFont typeface="Times Roman"/>
        <a:buChar char="•"/>
        <a:defRPr sz="1600">
          <a:solidFill>
            <a:srgbClr val="606060"/>
          </a:solidFill>
          <a:latin typeface="Verdana"/>
          <a:ea typeface="Verdana"/>
          <a:cs typeface="Verdana"/>
          <a:sym typeface="Verdana"/>
        </a:defRPr>
      </a:lvl1pPr>
      <a:lvl2pPr marL="711200" indent="-254000">
        <a:spcBef>
          <a:spcPts val="300"/>
        </a:spcBef>
        <a:buSzPct val="100000"/>
        <a:buFont typeface="Times Roman"/>
        <a:buChar char="•"/>
        <a:defRPr sz="1600">
          <a:solidFill>
            <a:srgbClr val="606060"/>
          </a:solidFill>
          <a:latin typeface="Verdana"/>
          <a:ea typeface="Verdana"/>
          <a:cs typeface="Verdana"/>
          <a:sym typeface="Verdana"/>
        </a:defRPr>
      </a:lvl2pPr>
      <a:lvl3pPr marL="1117600" indent="-203200">
        <a:spcBef>
          <a:spcPts val="300"/>
        </a:spcBef>
        <a:buSzPct val="100000"/>
        <a:buFont typeface="Times Roman"/>
        <a:buChar char="•"/>
        <a:defRPr sz="1600">
          <a:solidFill>
            <a:srgbClr val="606060"/>
          </a:solidFill>
          <a:latin typeface="Verdana"/>
          <a:ea typeface="Verdana"/>
          <a:cs typeface="Verdana"/>
          <a:sym typeface="Verdana"/>
        </a:defRPr>
      </a:lvl3pPr>
      <a:lvl4pPr marL="1574800" indent="-203200">
        <a:spcBef>
          <a:spcPts val="300"/>
        </a:spcBef>
        <a:buSzPct val="100000"/>
        <a:buFont typeface="Times Roman"/>
        <a:buChar char="•"/>
        <a:defRPr sz="1600">
          <a:solidFill>
            <a:srgbClr val="606060"/>
          </a:solidFill>
          <a:latin typeface="Verdana"/>
          <a:ea typeface="Verdana"/>
          <a:cs typeface="Verdana"/>
          <a:sym typeface="Verdana"/>
        </a:defRPr>
      </a:lvl4pPr>
      <a:lvl5pPr marL="2032000" indent="-203200">
        <a:spcBef>
          <a:spcPts val="300"/>
        </a:spcBef>
        <a:buSzPct val="100000"/>
        <a:buFont typeface="Times Roman"/>
        <a:buChar char="•"/>
        <a:defRPr sz="1600">
          <a:solidFill>
            <a:srgbClr val="606060"/>
          </a:solidFill>
          <a:latin typeface="Verdana"/>
          <a:ea typeface="Verdana"/>
          <a:cs typeface="Verdana"/>
          <a:sym typeface="Verdana"/>
        </a:defRPr>
      </a:lvl5pPr>
      <a:lvl6pPr marL="2489200" indent="-203200">
        <a:spcBef>
          <a:spcPts val="300"/>
        </a:spcBef>
        <a:buSzPct val="100000"/>
        <a:buFont typeface="Times Roman"/>
        <a:buChar char="•"/>
        <a:defRPr sz="1600">
          <a:solidFill>
            <a:srgbClr val="606060"/>
          </a:solidFill>
          <a:latin typeface="Verdana"/>
          <a:ea typeface="Verdana"/>
          <a:cs typeface="Verdana"/>
          <a:sym typeface="Verdana"/>
        </a:defRPr>
      </a:lvl6pPr>
      <a:lvl7pPr marL="2946400" indent="-203200">
        <a:spcBef>
          <a:spcPts val="300"/>
        </a:spcBef>
        <a:buSzPct val="100000"/>
        <a:buFont typeface="Times Roman"/>
        <a:buChar char="•"/>
        <a:defRPr sz="1600">
          <a:solidFill>
            <a:srgbClr val="606060"/>
          </a:solidFill>
          <a:latin typeface="Verdana"/>
          <a:ea typeface="Verdana"/>
          <a:cs typeface="Verdana"/>
          <a:sym typeface="Verdana"/>
        </a:defRPr>
      </a:lvl7pPr>
      <a:lvl8pPr marL="3403600" indent="-203200">
        <a:spcBef>
          <a:spcPts val="300"/>
        </a:spcBef>
        <a:buSzPct val="100000"/>
        <a:buFont typeface="Times Roman"/>
        <a:buChar char="•"/>
        <a:defRPr sz="1600">
          <a:solidFill>
            <a:srgbClr val="606060"/>
          </a:solidFill>
          <a:latin typeface="Verdana"/>
          <a:ea typeface="Verdana"/>
          <a:cs typeface="Verdana"/>
          <a:sym typeface="Verdana"/>
        </a:defRPr>
      </a:lvl8pPr>
      <a:lvl9pPr marL="3860800" indent="-203200">
        <a:spcBef>
          <a:spcPts val="300"/>
        </a:spcBef>
        <a:buSzPct val="100000"/>
        <a:buFont typeface="Times Roman"/>
        <a:buChar char="•"/>
        <a:defRPr sz="1600">
          <a:solidFill>
            <a:srgbClr val="606060"/>
          </a:solidFill>
          <a:latin typeface="Verdana"/>
          <a:ea typeface="Verdana"/>
          <a:cs typeface="Verdana"/>
          <a:sym typeface="Verdana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Times Roman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Times Roman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Times Roman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Times Roman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Times Roman"/>
        </a:defRPr>
      </a:lvl5pPr>
      <a:lvl6pPr algn="r">
        <a:defRPr sz="1200">
          <a:solidFill>
            <a:schemeClr val="tx1"/>
          </a:solidFill>
          <a:latin typeface="+mn-lt"/>
          <a:ea typeface="+mn-ea"/>
          <a:cs typeface="+mn-cs"/>
          <a:sym typeface="Times Roman"/>
        </a:defRPr>
      </a:lvl6pPr>
      <a:lvl7pPr algn="r">
        <a:defRPr sz="1200">
          <a:solidFill>
            <a:schemeClr val="tx1"/>
          </a:solidFill>
          <a:latin typeface="+mn-lt"/>
          <a:ea typeface="+mn-ea"/>
          <a:cs typeface="+mn-cs"/>
          <a:sym typeface="Times Roman"/>
        </a:defRPr>
      </a:lvl7pPr>
      <a:lvl8pPr algn="r">
        <a:defRPr sz="1200">
          <a:solidFill>
            <a:schemeClr val="tx1"/>
          </a:solidFill>
          <a:latin typeface="+mn-lt"/>
          <a:ea typeface="+mn-ea"/>
          <a:cs typeface="+mn-cs"/>
          <a:sym typeface="Times Roman"/>
        </a:defRPr>
      </a:lvl8pPr>
      <a:lvl9pPr algn="r">
        <a:defRPr sz="1200">
          <a:solidFill>
            <a:schemeClr val="tx1"/>
          </a:solidFill>
          <a:latin typeface="+mn-lt"/>
          <a:ea typeface="+mn-ea"/>
          <a:cs typeface="+mn-cs"/>
          <a:sym typeface="Times Roman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 idx="4294967295"/>
          </p:nvPr>
        </p:nvSpPr>
        <p:spPr>
          <a:xfrm>
            <a:off x="1900237" y="3322637"/>
            <a:ext cx="6710363" cy="620713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defRPr sz="1900">
                <a:solidFill>
                  <a:srgbClr val="60606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900" dirty="0">
                <a:solidFill>
                  <a:srgbClr val="606060"/>
                </a:solidFill>
              </a:rPr>
              <a:t>Subtitle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4294967295"/>
          </p:nvPr>
        </p:nvSpPr>
        <p:spPr>
          <a:xfrm>
            <a:off x="1900237" y="2935287"/>
            <a:ext cx="5670551" cy="3111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defTabSz="640079">
              <a:buSzTx/>
              <a:buNone/>
              <a:defRPr sz="1330">
                <a:solidFill>
                  <a:srgbClr val="EE801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30">
                <a:solidFill>
                  <a:srgbClr val="EE8018"/>
                </a:solidFill>
              </a:rPr>
              <a:t>TITLE</a:t>
            </a:r>
          </a:p>
        </p:txBody>
      </p:sp>
      <p:sp>
        <p:nvSpPr>
          <p:cNvPr id="20" name="Shape 20"/>
          <p:cNvSpPr/>
          <p:nvPr/>
        </p:nvSpPr>
        <p:spPr>
          <a:xfrm>
            <a:off x="1905000" y="4019550"/>
            <a:ext cx="4171950" cy="2396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3638" tIns="43638" rIns="43638" bIns="43638">
            <a:spAutoFit/>
          </a:bodyPr>
          <a:lstStyle>
            <a:lvl1pPr defTabSz="457200">
              <a:spcBef>
                <a:spcPts val="200"/>
              </a:spcBef>
              <a:defRPr sz="1000">
                <a:solidFill>
                  <a:srgbClr val="60606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606060"/>
                </a:solidFill>
              </a:rPr>
              <a:t>date</a:t>
            </a:r>
          </a:p>
        </p:txBody>
      </p:sp>
      <p:sp>
        <p:nvSpPr>
          <p:cNvPr id="21" name="Shape 21"/>
          <p:cNvSpPr/>
          <p:nvPr/>
        </p:nvSpPr>
        <p:spPr>
          <a:xfrm flipH="1">
            <a:off x="1828800" y="2935287"/>
            <a:ext cx="7938" cy="1312863"/>
          </a:xfrm>
          <a:prstGeom prst="line">
            <a:avLst/>
          </a:prstGeom>
          <a:ln>
            <a:solidFill>
              <a:srgbClr val="606060"/>
            </a:solidFill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 idx="4294967295"/>
          </p:nvPr>
        </p:nvSpPr>
        <p:spPr>
          <a:xfrm>
            <a:off x="685800" y="457200"/>
            <a:ext cx="6019800" cy="85725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EE8018"/>
                </a:solidFill>
              </a:rPr>
              <a:t>CAMPAIGN EXECUTION</a:t>
            </a:r>
          </a:p>
        </p:txBody>
      </p:sp>
      <p:sp>
        <p:nvSpPr>
          <p:cNvPr id="48" name="Shape 48"/>
          <p:cNvSpPr/>
          <p:nvPr/>
        </p:nvSpPr>
        <p:spPr>
          <a:xfrm>
            <a:off x="685800" y="1428750"/>
            <a:ext cx="6751638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57200" indent="-457200" defTabSz="457200">
              <a:spcBef>
                <a:spcPts val="600"/>
              </a:spcBef>
              <a:defRPr sz="1600">
                <a:solidFill>
                  <a:srgbClr val="60606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Lorem ipsum</a:t>
            </a:r>
            <a:endParaRPr sz="1400">
              <a:solidFill>
                <a:srgbClr val="60606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 idx="4294967295"/>
          </p:nvPr>
        </p:nvSpPr>
        <p:spPr>
          <a:xfrm>
            <a:off x="685800" y="457200"/>
            <a:ext cx="6019800" cy="85725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EE8018"/>
                </a:solidFill>
              </a:rPr>
              <a:t>WHAT WE LEARNED FROM THIS CASE</a:t>
            </a:r>
          </a:p>
        </p:txBody>
      </p:sp>
      <p:sp>
        <p:nvSpPr>
          <p:cNvPr id="51" name="Shape 51"/>
          <p:cNvSpPr/>
          <p:nvPr/>
        </p:nvSpPr>
        <p:spPr>
          <a:xfrm>
            <a:off x="685800" y="1428750"/>
            <a:ext cx="6751638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57200" indent="-457200" defTabSz="457200">
              <a:spcBef>
                <a:spcPts val="600"/>
              </a:spcBef>
              <a:defRPr sz="1600">
                <a:solidFill>
                  <a:srgbClr val="60606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Lorem ipsum</a:t>
            </a:r>
            <a:endParaRPr sz="1400">
              <a:solidFill>
                <a:srgbClr val="60606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 idx="4294967295"/>
          </p:nvPr>
        </p:nvSpPr>
        <p:spPr>
          <a:xfrm>
            <a:off x="685800" y="457200"/>
            <a:ext cx="6019800" cy="85725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EE8018"/>
                </a:solidFill>
              </a:rPr>
              <a:t>TEAM</a:t>
            </a:r>
          </a:p>
        </p:txBody>
      </p:sp>
      <p:sp>
        <p:nvSpPr>
          <p:cNvPr id="24" name="Shape 24"/>
          <p:cNvSpPr/>
          <p:nvPr/>
        </p:nvSpPr>
        <p:spPr>
          <a:xfrm>
            <a:off x="685800" y="1428750"/>
            <a:ext cx="6751638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57200" indent="-457200" defTabSz="457200">
              <a:spcBef>
                <a:spcPts val="600"/>
              </a:spcBef>
              <a:defRPr sz="1600">
                <a:solidFill>
                  <a:srgbClr val="60606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Lorem ipsum</a:t>
            </a:r>
            <a:endParaRPr sz="1400">
              <a:solidFill>
                <a:srgbClr val="60606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 idx="4294967295"/>
          </p:nvPr>
        </p:nvSpPr>
        <p:spPr>
          <a:xfrm>
            <a:off x="685800" y="457200"/>
            <a:ext cx="6019800" cy="85725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EE8018"/>
                </a:solidFill>
              </a:rPr>
              <a:t>BRIEFING</a:t>
            </a:r>
          </a:p>
        </p:txBody>
      </p:sp>
      <p:sp>
        <p:nvSpPr>
          <p:cNvPr id="27" name="Shape 27"/>
          <p:cNvSpPr/>
          <p:nvPr/>
        </p:nvSpPr>
        <p:spPr>
          <a:xfrm>
            <a:off x="685800" y="1428750"/>
            <a:ext cx="6751638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457200" indent="-457200" defTabSz="457200">
              <a:spcBef>
                <a:spcPts val="600"/>
              </a:spcBef>
              <a:defRPr sz="1600">
                <a:solidFill>
                  <a:srgbClr val="60606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Lorem ipsum</a:t>
            </a:r>
            <a:endParaRPr sz="1400">
              <a:solidFill>
                <a:srgbClr val="60606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 idx="4294967295"/>
          </p:nvPr>
        </p:nvSpPr>
        <p:spPr>
          <a:xfrm>
            <a:off x="685800" y="457200"/>
            <a:ext cx="6019800" cy="85725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EE8018"/>
                </a:solidFill>
              </a:rPr>
              <a:t>KPI’S</a:t>
            </a:r>
          </a:p>
        </p:txBody>
      </p:sp>
      <p:sp>
        <p:nvSpPr>
          <p:cNvPr id="30" name="Shape 30"/>
          <p:cNvSpPr/>
          <p:nvPr/>
        </p:nvSpPr>
        <p:spPr>
          <a:xfrm>
            <a:off x="685800" y="1428750"/>
            <a:ext cx="6751638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57200" indent="-457200" defTabSz="457200">
              <a:spcBef>
                <a:spcPts val="600"/>
              </a:spcBef>
              <a:defRPr sz="1600">
                <a:solidFill>
                  <a:srgbClr val="60606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Lorem ipsum</a:t>
            </a:r>
            <a:endParaRPr sz="1400">
              <a:solidFill>
                <a:srgbClr val="60606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 idx="4294967295"/>
          </p:nvPr>
        </p:nvSpPr>
        <p:spPr>
          <a:xfrm>
            <a:off x="685800" y="457200"/>
            <a:ext cx="6019800" cy="85725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EE8018"/>
                </a:solidFill>
              </a:rPr>
              <a:t>STRATEGIC INSIGHTS</a:t>
            </a:r>
          </a:p>
        </p:txBody>
      </p:sp>
      <p:sp>
        <p:nvSpPr>
          <p:cNvPr id="33" name="Shape 33"/>
          <p:cNvSpPr/>
          <p:nvPr/>
        </p:nvSpPr>
        <p:spPr>
          <a:xfrm>
            <a:off x="685800" y="1428750"/>
            <a:ext cx="6751638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57200" indent="-457200" defTabSz="457200">
              <a:spcBef>
                <a:spcPts val="600"/>
              </a:spcBef>
              <a:defRPr sz="1600">
                <a:solidFill>
                  <a:srgbClr val="60606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Lorem ipsum</a:t>
            </a:r>
            <a:endParaRPr sz="1400">
              <a:solidFill>
                <a:srgbClr val="60606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 idx="4294967295"/>
          </p:nvPr>
        </p:nvSpPr>
        <p:spPr>
          <a:xfrm>
            <a:off x="685800" y="457200"/>
            <a:ext cx="6019800" cy="85725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EE8018"/>
                </a:solidFill>
              </a:rPr>
              <a:t>BIG IDEA</a:t>
            </a:r>
          </a:p>
        </p:txBody>
      </p:sp>
      <p:sp>
        <p:nvSpPr>
          <p:cNvPr id="36" name="Shape 36"/>
          <p:cNvSpPr/>
          <p:nvPr/>
        </p:nvSpPr>
        <p:spPr>
          <a:xfrm>
            <a:off x="685800" y="1428750"/>
            <a:ext cx="6751638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57200" indent="-457200" defTabSz="457200">
              <a:spcBef>
                <a:spcPts val="600"/>
              </a:spcBef>
              <a:defRPr sz="1600">
                <a:solidFill>
                  <a:srgbClr val="60606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Lorem ipsum</a:t>
            </a:r>
            <a:endParaRPr sz="1400">
              <a:solidFill>
                <a:srgbClr val="60606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 idx="4294967295"/>
          </p:nvPr>
        </p:nvSpPr>
        <p:spPr>
          <a:xfrm>
            <a:off x="685800" y="457200"/>
            <a:ext cx="6019800" cy="85725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EE8018"/>
                </a:solidFill>
              </a:rPr>
              <a:t>RATIONALE</a:t>
            </a:r>
          </a:p>
        </p:txBody>
      </p:sp>
      <p:sp>
        <p:nvSpPr>
          <p:cNvPr id="39" name="Shape 39"/>
          <p:cNvSpPr/>
          <p:nvPr/>
        </p:nvSpPr>
        <p:spPr>
          <a:xfrm>
            <a:off x="685800" y="1428750"/>
            <a:ext cx="6751638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57200" indent="-457200" defTabSz="457200">
              <a:spcBef>
                <a:spcPts val="600"/>
              </a:spcBef>
              <a:defRPr sz="1600">
                <a:solidFill>
                  <a:srgbClr val="60606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Lorem ipsum</a:t>
            </a:r>
            <a:endParaRPr sz="1400">
              <a:solidFill>
                <a:srgbClr val="60606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title" idx="4294967295"/>
          </p:nvPr>
        </p:nvSpPr>
        <p:spPr>
          <a:xfrm>
            <a:off x="685800" y="457200"/>
            <a:ext cx="6019800" cy="85725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EE8018"/>
                </a:solidFill>
              </a:rPr>
              <a:t>STRATEGY/PLANNING</a:t>
            </a:r>
          </a:p>
        </p:txBody>
      </p:sp>
      <p:sp>
        <p:nvSpPr>
          <p:cNvPr id="42" name="Shape 42"/>
          <p:cNvSpPr/>
          <p:nvPr/>
        </p:nvSpPr>
        <p:spPr>
          <a:xfrm>
            <a:off x="685800" y="1428750"/>
            <a:ext cx="6751638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57200" indent="-457200" defTabSz="457200">
              <a:spcBef>
                <a:spcPts val="600"/>
              </a:spcBef>
              <a:defRPr sz="1600">
                <a:solidFill>
                  <a:srgbClr val="60606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Lorem ipsum</a:t>
            </a:r>
            <a:endParaRPr sz="1400">
              <a:solidFill>
                <a:srgbClr val="60606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/>
          </p:cNvSpPr>
          <p:nvPr>
            <p:ph type="title" idx="4294967295"/>
          </p:nvPr>
        </p:nvSpPr>
        <p:spPr>
          <a:xfrm>
            <a:off x="685800" y="457200"/>
            <a:ext cx="6019800" cy="85725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EE8018"/>
                </a:solidFill>
              </a:rPr>
              <a:t>CREATIVE PLATFORM</a:t>
            </a:r>
          </a:p>
        </p:txBody>
      </p:sp>
      <p:sp>
        <p:nvSpPr>
          <p:cNvPr id="45" name="Shape 45"/>
          <p:cNvSpPr/>
          <p:nvPr/>
        </p:nvSpPr>
        <p:spPr>
          <a:xfrm>
            <a:off x="685800" y="1428750"/>
            <a:ext cx="6751638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57200" indent="-457200" defTabSz="457200">
              <a:spcBef>
                <a:spcPts val="600"/>
              </a:spcBef>
              <a:defRPr sz="1600">
                <a:solidFill>
                  <a:srgbClr val="60606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06060"/>
                </a:solidFill>
              </a:rPr>
              <a:t>Lorem ipsum</a:t>
            </a:r>
            <a:endParaRPr sz="1400">
              <a:solidFill>
                <a:srgbClr val="60606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</Words>
  <Application>Microsoft Macintosh PowerPoint</Application>
  <PresentationFormat>On-screen Show (16:9)</PresentationFormat>
  <Paragraphs>23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</vt:lpstr>
      <vt:lpstr>Subtitle</vt:lpstr>
      <vt:lpstr>TEAM</vt:lpstr>
      <vt:lpstr>BRIEFING</vt:lpstr>
      <vt:lpstr>KPI’S</vt:lpstr>
      <vt:lpstr>STRATEGIC INSIGHTS</vt:lpstr>
      <vt:lpstr>BIG IDEA</vt:lpstr>
      <vt:lpstr>RATIONALE</vt:lpstr>
      <vt:lpstr>STRATEGY/PLANNING</vt:lpstr>
      <vt:lpstr>CREATIVE PLATFORM</vt:lpstr>
      <vt:lpstr>CAMPAIGN EXECUTION</vt:lpstr>
      <vt:lpstr>WHAT WE LEARNED FROM THIS CASE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Subtitle</dc:title>
  <cp:lastModifiedBy>Brandhome</cp:lastModifiedBy>
  <cp:revision>2</cp:revision>
  <dcterms:modified xsi:type="dcterms:W3CDTF">2015-08-09T16:50:15Z</dcterms:modified>
</cp:coreProperties>
</file>